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F97E-1772-48C2-A768-09EDDC79CE84}" type="datetimeFigureOut">
              <a:rPr lang="en-IN" smtClean="0"/>
              <a:t>16-08-2022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7C8E-4FD2-4FA5-B65A-DA2B402B5A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383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F97E-1772-48C2-A768-09EDDC79CE84}" type="datetimeFigureOut">
              <a:rPr lang="en-IN" smtClean="0"/>
              <a:t>16-08-2022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7C8E-4FD2-4FA5-B65A-DA2B402B5A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4136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F97E-1772-48C2-A768-09EDDC79CE84}" type="datetimeFigureOut">
              <a:rPr lang="en-IN" smtClean="0"/>
              <a:t>16-08-2022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7C8E-4FD2-4FA5-B65A-DA2B402B5A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337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F97E-1772-48C2-A768-09EDDC79CE84}" type="datetimeFigureOut">
              <a:rPr lang="en-IN" smtClean="0"/>
              <a:t>16-08-2022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7C8E-4FD2-4FA5-B65A-DA2B402B5A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8278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F97E-1772-48C2-A768-09EDDC79CE84}" type="datetimeFigureOut">
              <a:rPr lang="en-IN" smtClean="0"/>
              <a:t>16-08-2022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7C8E-4FD2-4FA5-B65A-DA2B402B5A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5012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F97E-1772-48C2-A768-09EDDC79CE84}" type="datetimeFigureOut">
              <a:rPr lang="en-IN" smtClean="0"/>
              <a:t>16-08-2022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7C8E-4FD2-4FA5-B65A-DA2B402B5A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6784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F97E-1772-48C2-A768-09EDDC79CE84}" type="datetimeFigureOut">
              <a:rPr lang="en-IN" smtClean="0"/>
              <a:t>16-08-2022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7C8E-4FD2-4FA5-B65A-DA2B402B5A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1162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F97E-1772-48C2-A768-09EDDC79CE84}" type="datetimeFigureOut">
              <a:rPr lang="en-IN" smtClean="0"/>
              <a:t>16-08-2022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7C8E-4FD2-4FA5-B65A-DA2B402B5A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9481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F97E-1772-48C2-A768-09EDDC79CE84}" type="datetimeFigureOut">
              <a:rPr lang="en-IN" smtClean="0"/>
              <a:t>16-08-2022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7C8E-4FD2-4FA5-B65A-DA2B402B5A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1502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F97E-1772-48C2-A768-09EDDC79CE84}" type="datetimeFigureOut">
              <a:rPr lang="en-IN" smtClean="0"/>
              <a:t>16-08-2022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7C8E-4FD2-4FA5-B65A-DA2B402B5A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1568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4F97E-1772-48C2-A768-09EDDC79CE84}" type="datetimeFigureOut">
              <a:rPr lang="en-IN" smtClean="0"/>
              <a:t>16-08-2022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7C8E-4FD2-4FA5-B65A-DA2B402B5A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3613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4F97E-1772-48C2-A768-09EDDC79CE84}" type="datetimeFigureOut">
              <a:rPr lang="en-IN" smtClean="0"/>
              <a:t>16-08-2022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07C8E-4FD2-4FA5-B65A-DA2B402B5A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260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Dos’ and Don’ts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Information Security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75716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lvl="0"/>
            <a:r>
              <a:rPr lang="en-US" dirty="0"/>
              <a:t>General Tips to Keep You Safe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61963" indent="-461963">
              <a:lnSpc>
                <a:spcPct val="120000"/>
              </a:lnSpc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IN" sz="2400" dirty="0"/>
              <a:t>Always keep your systems/devices (desktop, laptop, mobile) updated with latest patches.</a:t>
            </a:r>
          </a:p>
          <a:p>
            <a:pPr marL="461963" indent="-461963">
              <a:lnSpc>
                <a:spcPct val="120000"/>
              </a:lnSpc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IN" sz="2400" dirty="0"/>
              <a:t>Protect systems/devices through security software such as anti-virus with the latest version.</a:t>
            </a:r>
          </a:p>
          <a:p>
            <a:pPr marL="461963" indent="-461963">
              <a:lnSpc>
                <a:spcPct val="120000"/>
              </a:lnSpc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IN" sz="2400" dirty="0"/>
              <a:t>Always download software or applications from known trusted sources only. Never use pirated software on your systems/devices.</a:t>
            </a:r>
          </a:p>
          <a:p>
            <a:pPr marL="461963" indent="-461963">
              <a:lnSpc>
                <a:spcPct val="120000"/>
              </a:lnSpc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IN" sz="2400" dirty="0"/>
              <a:t>Ensure all devices/accounts are protected by a strong PIN or passcode. Never share your PIN or password with anyone.</a:t>
            </a:r>
          </a:p>
          <a:p>
            <a:pPr marL="461963" indent="-461963">
              <a:lnSpc>
                <a:spcPct val="120000"/>
              </a:lnSpc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IN" sz="2400" dirty="0"/>
              <a:t>Do not share your net-banking password, One Time Password (OTP), ATM or phone banking PIN, CVV number etc. with any person even if he/she claims to be an employee or a representative of the bank and report such instances to your bank.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E2F0E-8A84-4336-9619-DD9B0335FD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A2137DC3-A267-45F1-994D-4883F1BD835E}" type="datetime5">
              <a:rPr lang="en-US" smtClean="0"/>
              <a:t>16-Aug-22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F44A2-C922-4035-AAC9-D8026E5ED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n-IN" dirty="0"/>
              <a:t>Cyber Security Awareness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57B7B-769E-4F5F-916D-E8D5E313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63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lvl="0"/>
            <a:r>
              <a:rPr lang="en-US" dirty="0"/>
              <a:t>General Tips to Keep You Safe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61963" indent="-461963">
              <a:lnSpc>
                <a:spcPct val="120000"/>
              </a:lnSpc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IN" sz="2400" dirty="0" smtClean="0"/>
              <a:t>Always change the default admin password on your Wi-Fi router to a strong password known only to you. In addition, always configure your wireless network to use the latest encryption (contact your network service provider, in case of any doubt).</a:t>
            </a:r>
          </a:p>
          <a:p>
            <a:pPr marL="461963" indent="-461963">
              <a:lnSpc>
                <a:spcPct val="120000"/>
              </a:lnSpc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IN" sz="2400" dirty="0" smtClean="0"/>
              <a:t>Be cautions while browsing through a public Wi-Fi and avoid logging in to personal &amp; professional accounts such as e-mail or banking on these networks.</a:t>
            </a:r>
          </a:p>
          <a:p>
            <a:pPr marL="461963" indent="-461963">
              <a:lnSpc>
                <a:spcPct val="120000"/>
              </a:lnSpc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IN" sz="2400" dirty="0" smtClean="0"/>
              <a:t>Always use virtual keyboard to access net-banking facility from public computers; and logout from banking portal/website after completion of online transaction. Also ensure to delete browsing history from web browser (Internet Explorer, Chrome, Firefox etc.) after completion of online banking activity.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E2F0E-8A84-4336-9619-DD9B0335FD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A2137DC3-A267-45F1-994D-4883F1BD835E}" type="datetime5">
              <a:rPr lang="en-US" smtClean="0"/>
              <a:t>16-Aug-22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F44A2-C922-4035-AAC9-D8026E5ED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n-IN" dirty="0"/>
              <a:t>Cyber Security Awareness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57B7B-769E-4F5F-916D-E8D5E313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lvl="0"/>
            <a:r>
              <a:rPr lang="en-US" dirty="0"/>
              <a:t>General Tips to Keep You Safe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61963" indent="-461963">
              <a:lnSpc>
                <a:spcPct val="120000"/>
              </a:lnSpc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IN" sz="2400" dirty="0" smtClean="0"/>
              <a:t>Do scan all e-mail attachments for viruses before opening them. Avoid downloading e-mail attachments received in e-mails from unknown or un-trusted sources.</a:t>
            </a:r>
          </a:p>
          <a:p>
            <a:pPr marL="461963" indent="-461963">
              <a:lnSpc>
                <a:spcPct val="120000"/>
              </a:lnSpc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IN" sz="2400" dirty="0" smtClean="0"/>
              <a:t>Be careful while sharing identity proof documents especially if you cannot verify the authenticity of the company/person with whom you are sharing information.</a:t>
            </a:r>
          </a:p>
          <a:p>
            <a:pPr marL="461963" indent="-461963">
              <a:lnSpc>
                <a:spcPct val="120000"/>
              </a:lnSpc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IN" sz="2400" dirty="0" smtClean="0"/>
              <a:t>Note the IMEI code of your cell phone and keep it in a safe place. The operator can blacklist/block/trace a phone using the IMEI code, in case the cell phone is stolen.</a:t>
            </a:r>
          </a:p>
          <a:p>
            <a:pPr marL="461963" indent="-461963">
              <a:lnSpc>
                <a:spcPct val="120000"/>
              </a:lnSpc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IN" sz="2400" dirty="0" smtClean="0"/>
              <a:t>Observe your surroundings for skimmers or people observing your PIN before using an ATM.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E2F0E-8A84-4336-9619-DD9B0335FD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A2137DC3-A267-45F1-994D-4883F1BD835E}" type="datetime5">
              <a:rPr lang="en-US" smtClean="0"/>
              <a:t>16-Aug-22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F44A2-C922-4035-AAC9-D8026E5ED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n-IN" dirty="0"/>
              <a:t>Cyber Security Awareness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57B7B-769E-4F5F-916D-E8D5E313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61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lvl="0"/>
            <a:r>
              <a:rPr lang="en-US" dirty="0"/>
              <a:t>General Tips to Keep You Safe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1963" indent="-461963">
              <a:lnSpc>
                <a:spcPct val="100000"/>
              </a:lnSpc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IN" sz="2400" dirty="0" smtClean="0"/>
              <a:t>Discuss safe internet practices and netiquettes with your friends and family regularly! Motivate them to learn more about cybercrimes and safe cyber practices.</a:t>
            </a:r>
          </a:p>
          <a:p>
            <a:pPr marL="461963" indent="-461963">
              <a:lnSpc>
                <a:spcPct val="100000"/>
              </a:lnSpc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IN" sz="2400" dirty="0" smtClean="0"/>
              <a:t>Do not save your card or bank account details in your e-wallet as it increases the risk of theft or fraudulent transactions in case of a security breach.</a:t>
            </a:r>
          </a:p>
          <a:p>
            <a:endParaRPr lang="en-US" sz="2400" dirty="0" smtClean="0"/>
          </a:p>
          <a:p>
            <a:r>
              <a:rPr lang="en-IN" sz="2400" b="1" dirty="0" smtClean="0"/>
              <a:t>If you think you are compromised, inform authorities immediately.</a:t>
            </a:r>
            <a:endParaRPr lang="en-US" sz="2400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E2F0E-8A84-4336-9619-DD9B0335FD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A2137DC3-A267-45F1-994D-4883F1BD835E}" type="datetime5">
              <a:rPr lang="en-US" smtClean="0"/>
              <a:t>16-Aug-22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F44A2-C922-4035-AAC9-D8026E5ED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en-IN" dirty="0"/>
              <a:t>Cyber Security Awareness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57B7B-769E-4F5F-916D-E8D5E313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4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449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Office Theme</vt:lpstr>
      <vt:lpstr>Dos’ and Don’ts</vt:lpstr>
      <vt:lpstr>General Tips to Keep You Safe</vt:lpstr>
      <vt:lpstr>General Tips to Keep You Safe</vt:lpstr>
      <vt:lpstr>General Tips to Keep You Safe</vt:lpstr>
      <vt:lpstr>General Tips to Keep You Safe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Dos’ and Don’ts</dc:title>
  <dc:creator>Lenovo</dc:creator>
  <cp:lastModifiedBy>Lenovo</cp:lastModifiedBy>
  <cp:revision>1</cp:revision>
  <dcterms:created xsi:type="dcterms:W3CDTF">2022-08-16T09:09:18Z</dcterms:created>
  <dcterms:modified xsi:type="dcterms:W3CDTF">2022-08-16T09:09:33Z</dcterms:modified>
</cp:coreProperties>
</file>